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6" r:id="rId4"/>
    <p:sldId id="269" r:id="rId5"/>
    <p:sldId id="270" r:id="rId6"/>
    <p:sldId id="276" r:id="rId7"/>
    <p:sldId id="271" r:id="rId8"/>
    <p:sldId id="277" r:id="rId9"/>
    <p:sldId id="272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10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80453"/>
              </p:ext>
            </p:extLst>
          </p:nvPr>
        </p:nvGraphicFramePr>
        <p:xfrm>
          <a:off x="381000" y="1447800"/>
          <a:ext cx="76200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Individual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0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5097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0586"/>
              </p:ext>
            </p:extLst>
          </p:nvPr>
        </p:nvGraphicFramePr>
        <p:xfrm>
          <a:off x="695175" y="1905000"/>
          <a:ext cx="7315200" cy="7315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58241"/>
                <a:gridCol w="155695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Making Inferences about Regression Equations and Coefficients </a:t>
                      </a:r>
                      <a:endParaRPr lang="en-US" sz="1600" dirty="0"/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295400"/>
            <a:ext cx="225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Homework Questions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997839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What is the linear regression line (model)?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Describe what information is conveyed by the slope coefficient.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Describe what information is conveyed by the intercept coefficient.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 What is the generic form of the linear regression model?</a:t>
            </a:r>
          </a:p>
        </p:txBody>
      </p:sp>
    </p:spTree>
    <p:extLst>
      <p:ext uri="{BB962C8B-B14F-4D97-AF65-F5344CB8AC3E}">
        <p14:creationId xmlns:p14="http://schemas.microsoft.com/office/powerpoint/2010/main" val="252429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16280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Assume you have a perfect linear relationship between variables X and Y and the relationship has a slope of 2.5. By how many units does Y change if X changes by 1 Unit? If X changes by 3 units? If X changes by 8 units?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6. What information is provided by the standard error of the estimate? What measure of variability is the standard error of the estimate similar to?</a:t>
            </a:r>
          </a:p>
        </p:txBody>
      </p:sp>
    </p:spTree>
    <p:extLst>
      <p:ext uri="{BB962C8B-B14F-4D97-AF65-F5344CB8AC3E}">
        <p14:creationId xmlns:p14="http://schemas.microsoft.com/office/powerpoint/2010/main" val="29475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828800"/>
            <a:ext cx="792480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7. </a:t>
            </a:r>
            <a:r>
              <a:rPr lang="en-US" i="1" dirty="0"/>
              <a:t>Use the following to answer the questions below. </a:t>
            </a:r>
            <a:r>
              <a:rPr lang="en-US" dirty="0"/>
              <a:t>A researcher collected data on variables X any Y from each of ten subjects. The data for each of these ten subjects are below, as are the summary statistics and Pearson correlation between the two variables:</a:t>
            </a:r>
          </a:p>
        </p:txBody>
      </p:sp>
    </p:spTree>
    <p:extLst>
      <p:ext uri="{BB962C8B-B14F-4D97-AF65-F5344CB8AC3E}">
        <p14:creationId xmlns:p14="http://schemas.microsoft.com/office/powerpoint/2010/main" val="234503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17528"/>
              </p:ext>
            </p:extLst>
          </p:nvPr>
        </p:nvGraphicFramePr>
        <p:xfrm>
          <a:off x="381000" y="1600200"/>
          <a:ext cx="762000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88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5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/>
          <a:srcRect l="23491" t="47828" r="43832" b="35374"/>
          <a:stretch/>
        </p:blipFill>
        <p:spPr bwMode="auto">
          <a:xfrm>
            <a:off x="990600" y="1752600"/>
            <a:ext cx="6172199" cy="163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151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838200"/>
            <a:ext cx="76962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Calculate the slope coefficient of a linear equation regressing Y on X (predicts Y from X).</a:t>
            </a:r>
          </a:p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Calculate the intercept coefficient for a linear equation regressing Y on X.</a:t>
            </a:r>
          </a:p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State the regression equation based on the coefficients just calculated.</a:t>
            </a:r>
          </a:p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Calculate the predicted values of Y (Y’) for each of the following individuals.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Individual B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Individual H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Individual </a:t>
            </a:r>
            <a:r>
              <a:rPr lang="en-US" dirty="0" smtClean="0"/>
              <a:t>E</a:t>
            </a:r>
          </a:p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Calculate the sum of squares residual and the sum of squares regression (using the computational methods).</a:t>
            </a:r>
          </a:p>
          <a:p>
            <a:pPr marL="285750" lvl="0" indent="-285750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Calculate the standard error of the estimate. What does this value tell you about the predicted values of 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4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044" y="1828800"/>
            <a:ext cx="754380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/>
              <a:t>Use the following to answer the questions below:</a:t>
            </a:r>
            <a:r>
              <a:rPr lang="en-US" dirty="0"/>
              <a:t> A researcher collected data on variables X any Y from each of ten subjects. The data for each of these ten subjects are below, as are the summary statistics and Pearson correlation between the two variables:</a:t>
            </a:r>
          </a:p>
        </p:txBody>
      </p:sp>
    </p:spTree>
    <p:extLst>
      <p:ext uri="{BB962C8B-B14F-4D97-AF65-F5344CB8AC3E}">
        <p14:creationId xmlns:p14="http://schemas.microsoft.com/office/powerpoint/2010/main" val="153737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359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86</cp:revision>
  <dcterms:created xsi:type="dcterms:W3CDTF">2018-11-11T19:22:43Z</dcterms:created>
  <dcterms:modified xsi:type="dcterms:W3CDTF">2018-12-25T11:24:37Z</dcterms:modified>
</cp:coreProperties>
</file>